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8" r:id="rId5"/>
    <p:sldId id="259" r:id="rId6"/>
    <p:sldId id="265" r:id="rId7"/>
    <p:sldId id="264" r:id="rId8"/>
    <p:sldId id="257" r:id="rId9"/>
    <p:sldId id="26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715CCC-0EFD-4A2A-B407-CDE6061278E4}" type="datetimeFigureOut">
              <a:rPr lang="nl-NL" smtClean="0"/>
              <a:t>18-4-2013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E27FD8-CD60-4F42-8B7A-D444845683B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Ecologie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Voedselketens en kringlopen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962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Relaties organismen</a:t>
            </a:r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nl-NL" dirty="0" smtClean="0"/>
              <a:t>1.	Competitie</a:t>
            </a:r>
          </a:p>
          <a:p>
            <a:pPr lvl="1" eaLnBrk="1" hangingPunct="1"/>
            <a:r>
              <a:rPr lang="nl-NL" dirty="0" smtClean="0"/>
              <a:t>Voedsel, ruimte of partners</a:t>
            </a:r>
          </a:p>
          <a:p>
            <a:pPr marL="457200" lvl="1" indent="0" eaLnBrk="1" hangingPunct="1">
              <a:buNone/>
            </a:pPr>
            <a:endParaRPr lang="nl-NL" dirty="0" smtClean="0"/>
          </a:p>
          <a:p>
            <a:pPr marL="0" indent="0" eaLnBrk="1" hangingPunct="1">
              <a:buNone/>
            </a:pPr>
            <a:r>
              <a:rPr lang="nl-NL" dirty="0" smtClean="0"/>
              <a:t>2.	Predatie </a:t>
            </a:r>
          </a:p>
          <a:p>
            <a:pPr lvl="1" eaLnBrk="1" hangingPunct="1"/>
            <a:r>
              <a:rPr lang="nl-NL" dirty="0" smtClean="0"/>
              <a:t>Opeten ander organisme</a:t>
            </a:r>
          </a:p>
          <a:p>
            <a:pPr lvl="2"/>
            <a:r>
              <a:rPr lang="nl-NL" dirty="0" smtClean="0"/>
              <a:t>Voedselketen!</a:t>
            </a:r>
          </a:p>
        </p:txBody>
      </p:sp>
    </p:spTree>
    <p:extLst>
      <p:ext uri="{BB962C8B-B14F-4D97-AF65-F5344CB8AC3E}">
        <p14:creationId xmlns:p14="http://schemas.microsoft.com/office/powerpoint/2010/main" val="18780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47248" cy="979512"/>
          </a:xfrm>
        </p:spPr>
        <p:txBody>
          <a:bodyPr/>
          <a:lstStyle/>
          <a:p>
            <a:pPr eaLnBrk="1" hangingPunct="1"/>
            <a:r>
              <a:rPr lang="nl-NL" dirty="0" smtClean="0"/>
              <a:t>Relatie = symbiose</a:t>
            </a:r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nl-NL" dirty="0" smtClean="0"/>
          </a:p>
          <a:p>
            <a:pPr marL="0" indent="0" eaLnBrk="1" hangingPunct="1">
              <a:buNone/>
            </a:pPr>
            <a:r>
              <a:rPr lang="nl-NL" dirty="0" smtClean="0"/>
              <a:t>Innige langdurige biologische relatie</a:t>
            </a:r>
          </a:p>
          <a:p>
            <a:pPr lvl="1" eaLnBrk="1" hangingPunct="1"/>
            <a:endParaRPr lang="nl-NL" dirty="0" smtClean="0"/>
          </a:p>
          <a:p>
            <a:pPr lvl="1" eaLnBrk="1" hangingPunct="1"/>
            <a:r>
              <a:rPr lang="nl-NL" dirty="0" smtClean="0"/>
              <a:t>Mieren die bladluizen beschermen en verzorgen, gebruiken het zoete vocht van bladluizen = </a:t>
            </a:r>
            <a:r>
              <a:rPr lang="nl-NL" b="1" u="sng" dirty="0" smtClean="0"/>
              <a:t>Mutualisme</a:t>
            </a:r>
            <a:r>
              <a:rPr lang="nl-NL" dirty="0" smtClean="0"/>
              <a:t>: wederzijds voordeel</a:t>
            </a:r>
          </a:p>
          <a:p>
            <a:pPr lvl="1" eaLnBrk="1" hangingPunct="1"/>
            <a:endParaRPr lang="nl-NL" dirty="0" smtClean="0"/>
          </a:p>
          <a:p>
            <a:pPr lvl="1" eaLnBrk="1" hangingPunct="1"/>
            <a:r>
              <a:rPr lang="nl-NL" dirty="0" smtClean="0"/>
              <a:t>Ene soort voordeel, andere geen nadeel: </a:t>
            </a:r>
            <a:r>
              <a:rPr lang="nl-NL" b="1" u="sng" dirty="0" smtClean="0"/>
              <a:t>commensalisme</a:t>
            </a:r>
            <a:r>
              <a:rPr lang="nl-NL" dirty="0" smtClean="0"/>
              <a:t> (mijten liften mee op kevers)</a:t>
            </a:r>
          </a:p>
          <a:p>
            <a:pPr lvl="1" eaLnBrk="1" hangingPunct="1"/>
            <a:endParaRPr lang="nl-NL" dirty="0" smtClean="0"/>
          </a:p>
          <a:p>
            <a:pPr lvl="1" eaLnBrk="1" hangingPunct="1"/>
            <a:r>
              <a:rPr lang="nl-NL" dirty="0" smtClean="0"/>
              <a:t>Ene soort voordeel, andere nadeel: </a:t>
            </a:r>
            <a:r>
              <a:rPr lang="nl-NL" b="1" u="sng" dirty="0" smtClean="0"/>
              <a:t>parasitisme </a:t>
            </a:r>
          </a:p>
        </p:txBody>
      </p:sp>
    </p:spTree>
    <p:extLst>
      <p:ext uri="{BB962C8B-B14F-4D97-AF65-F5344CB8AC3E}">
        <p14:creationId xmlns:p14="http://schemas.microsoft.com/office/powerpoint/2010/main" val="158976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Relatie: voedsel</a:t>
            </a:r>
            <a:br>
              <a:rPr lang="nl-NL" dirty="0" smtClean="0"/>
            </a:br>
            <a:endParaRPr lang="nl-NL" dirty="0" smtClean="0"/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Voedselketen </a:t>
            </a:r>
            <a:r>
              <a:rPr lang="nl-NL" dirty="0"/>
              <a:t>en </a:t>
            </a:r>
            <a:r>
              <a:rPr lang="nl-NL" dirty="0" err="1" smtClean="0"/>
              <a:t>voedselweb</a:t>
            </a:r>
            <a:endParaRPr lang="nl-NL" dirty="0" smtClean="0"/>
          </a:p>
          <a:p>
            <a:pPr eaLnBrk="1" hangingPunct="1"/>
            <a:endParaRPr lang="nl-NL" dirty="0"/>
          </a:p>
          <a:p>
            <a:pPr eaLnBrk="1" hangingPunct="1"/>
            <a:r>
              <a:rPr lang="nl-NL" dirty="0" smtClean="0"/>
              <a:t>Aaneenschakeling aan gebeurtenissen = voedselketen</a:t>
            </a:r>
          </a:p>
          <a:p>
            <a:pPr eaLnBrk="1" hangingPunct="1"/>
            <a:r>
              <a:rPr lang="nl-NL" dirty="0" smtClean="0"/>
              <a:t>Elk organisme = schakel</a:t>
            </a:r>
          </a:p>
          <a:p>
            <a:pPr eaLnBrk="1" hangingPunct="1"/>
            <a:r>
              <a:rPr lang="nl-NL" dirty="0" smtClean="0"/>
              <a:t>Groene planten eerste schakel = fotosynthese</a:t>
            </a:r>
          </a:p>
          <a:p>
            <a:pPr lvl="1" eaLnBrk="1" hangingPunct="1"/>
            <a:r>
              <a:rPr lang="nl-NL" dirty="0" smtClean="0"/>
              <a:t>Maken iets organisch uit iets anorganisch (producent)</a:t>
            </a:r>
          </a:p>
          <a:p>
            <a:pPr eaLnBrk="1" hangingPunct="1"/>
            <a:r>
              <a:rPr lang="nl-NL" dirty="0" smtClean="0"/>
              <a:t>Voedselketen is versimpeling van </a:t>
            </a:r>
            <a:r>
              <a:rPr lang="nl-NL" dirty="0" err="1" smtClean="0"/>
              <a:t>voedselweb</a:t>
            </a:r>
            <a:r>
              <a:rPr lang="nl-NL" dirty="0" smtClean="0"/>
              <a:t> </a:t>
            </a:r>
          </a:p>
          <a:p>
            <a:pPr eaLnBrk="1" hangingPunct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07067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dirty="0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430" y="260648"/>
            <a:ext cx="4667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105" y="2125935"/>
            <a:ext cx="46005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835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Producenten: groene planten (autotroof)</a:t>
            </a:r>
            <a:endParaRPr lang="nl-NL" dirty="0"/>
          </a:p>
          <a:p>
            <a:r>
              <a:rPr lang="nl-NL" dirty="0"/>
              <a:t>Consumenten: planteneters, diereneters, </a:t>
            </a:r>
            <a:r>
              <a:rPr lang="nl-NL" dirty="0" smtClean="0"/>
              <a:t>aaseters (</a:t>
            </a:r>
            <a:r>
              <a:rPr lang="nl-NL" dirty="0" err="1" smtClean="0"/>
              <a:t>heterotroof</a:t>
            </a:r>
            <a:r>
              <a:rPr lang="nl-NL" dirty="0" smtClean="0"/>
              <a:t>)</a:t>
            </a:r>
            <a:endParaRPr lang="nl-NL" dirty="0"/>
          </a:p>
          <a:p>
            <a:r>
              <a:rPr lang="nl-NL" dirty="0" err="1"/>
              <a:t>Reducenten</a:t>
            </a:r>
            <a:r>
              <a:rPr lang="nl-NL" dirty="0"/>
              <a:t>: schimmels, bacteriën 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Zoek op: </a:t>
            </a:r>
          </a:p>
          <a:p>
            <a:pPr lvl="1"/>
            <a:r>
              <a:rPr lang="nl-NL" dirty="0" smtClean="0"/>
              <a:t>Wat is autotroof?</a:t>
            </a:r>
          </a:p>
          <a:p>
            <a:pPr lvl="1"/>
            <a:r>
              <a:rPr lang="nl-NL" dirty="0" smtClean="0"/>
              <a:t>Wat is </a:t>
            </a:r>
            <a:r>
              <a:rPr lang="nl-NL" dirty="0" err="1" smtClean="0"/>
              <a:t>heterotroof</a:t>
            </a:r>
            <a:r>
              <a:rPr lang="nl-NL" dirty="0" smtClean="0"/>
              <a:t>?</a:t>
            </a:r>
            <a:endParaRPr lang="nl-NL" dirty="0"/>
          </a:p>
          <a:p>
            <a:endParaRPr lang="nl-NL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Eten en gegeten worden</a:t>
            </a:r>
          </a:p>
        </p:txBody>
      </p:sp>
    </p:spTree>
    <p:extLst>
      <p:ext uri="{BB962C8B-B14F-4D97-AF65-F5344CB8AC3E}">
        <p14:creationId xmlns:p14="http://schemas.microsoft.com/office/powerpoint/2010/main" val="368516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Koolstofkringloop?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2" descr="http://www.zootrack.nl/01koolstofkringlo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73546"/>
            <a:ext cx="6840760" cy="45654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998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Kringlopen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</a:t>
            </a:r>
            <a:r>
              <a:rPr lang="nl-NL" dirty="0" smtClean="0"/>
              <a:t>rocessen </a:t>
            </a:r>
            <a:r>
              <a:rPr lang="nl-NL" dirty="0"/>
              <a:t>die in cirkels lopen. 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Verschillende soorten kringlopen:</a:t>
            </a:r>
            <a:r>
              <a:rPr lang="nl-NL" dirty="0"/>
              <a:t> </a:t>
            </a:r>
          </a:p>
          <a:p>
            <a:r>
              <a:rPr lang="nl-NL" dirty="0" smtClean="0"/>
              <a:t>Koolstofkringloop</a:t>
            </a:r>
            <a:endParaRPr lang="nl-NL" dirty="0"/>
          </a:p>
          <a:p>
            <a:r>
              <a:rPr lang="nl-NL" dirty="0"/>
              <a:t>Stikstofkringloop</a:t>
            </a:r>
          </a:p>
          <a:p>
            <a:r>
              <a:rPr lang="nl-NL" dirty="0"/>
              <a:t>Zuurstofkringloop</a:t>
            </a:r>
          </a:p>
          <a:p>
            <a:r>
              <a:rPr lang="nl-NL" dirty="0" smtClean="0"/>
              <a:t>Waterkringloop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286000" y="130534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/>
              <a:t> </a:t>
            </a:r>
          </a:p>
          <a:p>
            <a:r>
              <a:rPr lang="nl-NL" dirty="0"/>
              <a:t> </a:t>
            </a:r>
          </a:p>
        </p:txBody>
      </p:sp>
      <p:sp>
        <p:nvSpPr>
          <p:cNvPr id="5" name="AutoShape 2" descr="data:image/jpeg;base64,/9j/4AAQSkZJRgABAQAAAQABAAD/2wCEAAkGBhQSERMUEhISFRURERQXGBUVGRcWFRgUFBkWGBgdGBsXHyYgGBojGhMTHy8hIygpLC0sGR8xPDArNik3LCkBCQoKDAwMDQwMDSkYFBgpKSkpKSkpKSkpKSkpKSkpKSkpKSkpKSkpKSkpKSkpKSkpKSkpKSkpKSkpKSkpKSkpKf/AABEIAN4A4wMBIgACEQEDEQH/xAAcAAEAAgMBAQEAAAAAAAAAAAAABgcDBAUBAgj/xABFEAACAQMDAQQFCAYIBgMAAAABAgMABBEFEiExBgcTQRciMlFhFEJSVJGSk9EVI1VicdMWJDM0U3WBsyWCobHB0ghD8P/EABQBAQAAAAAAAAAAAAAAAAAAAAD/xAAUEQEAAAAAAAAAAAAAAAAAAAAA/9oADAMBAAIRAxEAPwC8aUpQKUpQKUpQKUrl9pu0Edlay3EvsxLwOcsx4RRgHBZiBnyzQcbtz3gx6fsjSNri6m/s7ePJYjn1m2gkLwegJODjoSI5J2Y1u+Bknv0sQ4IFvCC21DwdzKwO7z9o9fm+yNvuq7MyHxNTvAGur71xx/ZwkeqFBGULDHGT6qoOuasWgrH0NzftnUfvv/Mp6G5v2zqP33/mVZ1KCsfQ3N+2dR++/wDMp6G5v2zqP33/AJlWdSgrH0NzftnUfvv/ADK5+ud3Is4jNc69fxoDjJd8ljnCqA+WY4PA91WrqOoJBFJLKwVIkLMx8lUZP8f4edVXomhvr918vuwy2MbFba2Yg79p2sXC8AFlO7qSRtztXkIj2d7Lapfvut7i/jtiRtnuZpVJU+YVW9fzI28dBu86kq//AB2yhLXzGUhjkRjYWOcZy24+Wec9auREAAAAAAwAOAAPdX1QVTF3ECFQbbULqGYKwZ19VWOQV4QghQRyNxz8K+TruqaKzG/zfWW5QbhNolTdnnBOcbiFw5x0wwzirYr4mhV1KsoZWBBVgCCD1BB4IoNXRtZiuoUngcPHIMgj/qCOoYHgg8g1u1UmswP2fvVuIAf0bdyATwg7hFKc8xrxjgZGM9CvktWxDMrqGVgysAQykEEHkEEcEY86D7pSlApSlApSlApSlApSlApSlApSlAqqu0DHWNXjs09az05hJc+yUeYbht689DHj4y8dCZR3m9sf0fZO6MPHlISEcE726ttPUKMnpgnA86d2nY/9H2aq+fHnIlnJIJ8RgPVz5hennzuOeaCVogAAAAAGABwAB7q+qUoFKUoFKVGO8LtZ8gtGdcmeU+FAgG5mmcHb6vmB18/IYOcEIZ2tvW1nU10qPekFqzSXTEqGfwyo9TGeB4igZ82zgbQatW2tljRUjVURFCqqgBVUcAADoAKpG87GT6Nb2WpRB2nh5vU3ZDJKSzZ4OMbthbnB2tzgmro0rVI7mGOaFt0cqBlOCMg+8HkH4UG3SlKBSlKDR1vSEureWCUZSaNlPwz0I+IOCPiBUF7qdUe3efSbjPi2TM0TkYEluWGCBz03g+7DgfNJNkVXXevpzwNbarAuZLBwJAOC9u5IYEjyBZh5gCRj5HIWLSojq3enYQW8cxl8QzRq8cMfMzhzgeqcbec+1j2T1Iqv+2us6lPaSXF4X061ChYrdD/WJ5mDbA5O1lXHLZxgKTsJGQFuaZ2jtriSWOCeOV4NviBDuC7s45HB9lhwTggg10qr3ue7CCytRPKgFzcrkk8lIiQUQYJAyArHHngH2RVhUClKUClKUClKUClKUCvCcV7Vdd8HaNlij0+3wbnUSExlQFiZtpySfV3n1QcdN+ORQc7s6P0zq73p3fJNNbw7cc7Xl5JfnGOqvjrjws9MG1q5PZXs8ljaxW8eMRqMtjaXc+0xHvJyep91dagUpSgUpSg8Zscmqw0cHWNXe5Y7rPS3McAGCkk+PWbcOoBCsOvHh+RO7rd6vaGSOFLK2Ba61EmKMA42ocB2J8uG25yMZJ+bipH2U7OpY2kVvHjEaDcwAXe59piPeTk9T5DyoOhe2aSxvHIoZJEKsp81YYI4+Bqs+wV4+mahLpM7N4UjNLZsxBGxi7Fc54JwTj6SseNwzadQjvU7Itd2wmt8i7sz4kTrkOQvLIpXnJwCAPnKvPJyE3pUd7A9rV1GyjnHD8pIv0ZF64+BBDD4MPOpFQKUpQKx3FusisjqrK4IZWAKkHggg8EVkpQRDsh3XWWn+skfiyg58aUKzj3bcAKn8QAT5n3RWX/jmsBeWsNMbJ4GyW4BGQcjkEjGOm1CcjeKkXep2ua0thDb5N3eHw4VXJcA8M67ecjIAI+cy8cHHW7Cdk00+zjgUDfgNK3PrSkDceeg4wB7gKCQ0pSgUpSgUpSgUpSgUpSgVHu1XYK01DBuIsuq7VlQlZFGd3BHB5zwQep95qQ0oKmVtW0TAIfUrIAcjPjRKAeAPWYDHv3LgAZSpx2U7d2moIDBKu/ALQt6sqkjJyp9odfWXI4PNSGoL2q7p7e4bxrUmzugxZZocqCx67lUjBPPrLg8555BCdUqrLbt5faXIIdYiMsRYBb6IZXBwBvCqM+eejc8BuDVjaTrUN1GJLeVJUPzkOefcfMH4Hmg3awX14sMUkshwkSM7H3KoJJ+wGs9Vr3k3zXt1b6Rbvjxj4l0y4JjgTDAHrhjgNzjnYOjcB893Fq2oXc+rzhsFmhtEbH6uFcgnHOG5K8HqZfJhVmVgsbJIYo4oxtSJFRV9yoAAPsArPQKUrj9pe1ltYReJcyhB81erufcqjk/x6DzIFBXt4P0HrIlG1bLVW2v0VYpQRznOAAWLeQ2u/0atlWyMjkGql1P5f2hUxxxLaafvQ+JOhM0u053IvTAx0BA59o5wtn6Rp/gQQw72fwYkTe/LNsUDLfE4oNylKUCsVzcrGjPIyoiAlmYgKqjqSTwBWWqz70NXkup4dItW9e5Km5ZQWMUAKtzjgAjkjzGAcBuQwdgrN9T1CXVrhW8KMtFZqwAGxS6lsY5I3Nz9JmHO0YtOtLRtJS2gigiBCQoqLnrhR1PxPU/xrdoFKUoFKUoFKUoFKUoFKUoFKUoFKUoMc8CurK6qysCGVgCpB4IIPBHwqudV7qpLZ/H0W4a1kJG+FmJgkAzgYIOMZIwwYYPG3kmyqUFWW3fSbdXi1O0lt7mOIkAA7JnVegODs3HAB9ZRn2uK6/dX2fkSOW+uh/WdRfxSTyUhPMa/u8HOOMDaCPVAEr1vs/BeII7mJJUV1cBvJlOR/5BHmCQeDXQVcDA6Cg9pSlBiuUZkYI2xipCtgNtYjg4PBwcHFUz6EtQaZbl9RiNwCr+IyvIwcY6F+DggY44wMAYGLrpQVh/QbXP22Pwh+VP6Da5+2x+EPyqz6UFYf0G1z9tj8IflT+g2uftsfhD8qs+lBWH9Btc/bY/CH5V2+wXYF7KS4uLmcXF1cHDS42jwwF4A8iWHPkdq8cVNKUClKUClc/XNfgs4jLcyrGgOMt1LYJ2qByzHB4AJ4rh9ie8i21NpUhDo8LH1Xxlos4VxjyPGR1GR7xQSylKUClKUFD9rOwWq2reKLy9uoWYlzBJKJ1Byc+HuIPlyueSeBxna7J9lY9RTNvr2o7gPWidmWVemcr4nI9YDcpK586u6oZ2u7r7a8LTJutrr2hcREq27GAXAI3eXIw373XIcT0NzftnUfvv/Mp6G5v2zqP33/mVn7q+2V1dSXFvPsnS1JC3sYwkhDYAPkxK+sCAOBznIJsegrH0NzftnUfvv/Mp6G5v2zqP33/mVZ1KCodR0260GSC6+XXN1bPKIrlZtzhEfG1hlmwQc8gdcDndg23FKGUMpBDAEEHIIPIII6jFautaPHdQSQTDMcqFWHQ/Ag+RBwQfeBUI7qtZeMz6XcsTPYM3hk7syW2RtIzngb0wM8K6jyyQsSlKUClKUClKUClKUClKUClKUClKhPajvTt7dvAth8ru2fYsERzh849dhkDB8hk593JATOWZVUsxCqoJLEgAAckknoPjVeal3qPcSfJ9GgN1L86Zgy28Yw3JJIz7JxkqD5FjwMEPYS91R/G1eYxRZUrYwMQgAJP60jz4XkEn4rgAWFpekxW0axQRrHGoACqMDgAZPmTgDk8mgg+j91Akk+UatN8tuD805FugwOFXA3YIPkq/u55rB3l2L2M9vq9soJtgIp4/pwOdoxjHQsR167PcQbKrDeWaSxvHIoZJEZGU9GVgQwPwIJFB8abqMc8SSxOHjkUMrKcgg/wrZqs+7u5fT7ybSJzlQXmtZCfahYklBkckYZjzwQ/kM1ZlApSlAqAd7HaSRI4rC13G61BtiFSV2R5AYkjkZyRkdBuJ6czXVNSS3hkmlbakSM7H91Rk/wAT5AeZquO6nSHvJptXuwWknZkgDbSEiU7cjCjBG0oCMZAc49bJCcdkOzUdhaRW8YHqKC7D58hA3sc+8/YMDjGK7NKUClKUCq570NJe3lt9WtkBksn/AF6jCmS3Iw2T54BK+fD5xxg2NWO4gV1ZHUMrqVZTyCrDBBHmCCRQa+kaolzBFPEcpMiuueuGGefj5VuVWXd7K+nX8+kzOzRkGe0Y+cbEll/j7RP7yyHjIzZtApSlApSlApSlApSlArW1K/EEMkrBisUbOQg3MQoJO0DqeK2a8ZQRgjIPlQVTa3mpa8qtG62FgxPrRvvuJAAwIBXyzxg7cY88Yqc9lexFrp6FbaPDN7UjHdI3Tq3kOB6owPPFQzs836H1aSyYutnf4kts7mVJs4aME5HPI/0TPXNWjQKUpQKUpQQXvV7NvLAt3bbhd6efEjK53MgIMicEFuBnHXgge0akPZDtMl/aRXEYK7wQykglXU4Zcjrgg8+YxXZqrNM/4Nq5t2bFlqheSLO0JHclvZGMbRgog+Bj9x2hadKUoK477Lxmt7azQ7W1C7ji3H2QoZepHI9dozwDwGqe6Xp6wQxQp7MMaovQcIAB048qrjvG2/pzRfExs3v7Xs79y7OvGd23HxxVo0ClKUClKUCq87Zd5k1teG3tLX5V8nh8W5C7gyKSAApGegZSTtOAw9xxKu1/aJbGzmuGx+rT1VPzpG9VF497Ef6ZqP8AdP2Wa3tTcT5NzfnxpS2MjcWZRwBjh9xHvY9OlBG+12t2urWi3dhIBe6f/WERsLMI4yDINpyHXgNkZGQBnkg2H2P7TR39pFcR/PGGXjKyLwynBPnyPeCD51w+1XdTbXTCaAmzuVYMJoBtyw5BZVIyc87gQ3A5xxUZ7rNI1HTr2a1uLdngmHiGdTmJXHzlY43bs4K+0CAcYySFuUpSgUpSgUpSgUpSgUpSgi/eJ2T+X2jKmRPCfFgYHBEyA7RnyB6eXkfKvnu37XC/skdmBni/VzrwGEi8ZIHTcBu446jjBAlVVfr5Oj6ut6MfJNSKxXGTgRzdRJ0wBgZ5P+J8MBaFK8VgQCCCD0I6V7QKUpQKh3ev2bF3p0uP7S3BmjIxndGCSMkjG5dwznjg84xUxrFdzKiMz8KqlmJ59VRk8efANBDuxHb1biwt5ZmHiMhVzlBlo2ZC2MjG7Zu6DrXtfnS27NXMy+JFazSIxOHSJmU4JBwQPIgj/SvaC9+++xcWtveRe3YXUcmDgjDEYJGOcOsXmBgtU80fVFuYIp487Jo1dc8HDgEZ+2mr6YlzBLBJ7E0bIehIDAjI3AjIzkZHUCq17tdabT7qbR7yTmN82rkBVdZMttHuLbtwBJ5LL1GCFrUpSgUpUV7yO140+yZ1yZpf1cIHJ8VgcHHmFxnj4DzoIxqwXWNaS2wHtNLBebPKvcEldhz1AI2kfuyA9RVo1F+7jst8gsI4nH61/wBbMcgkyuBkZHB2gKvH0fPrUooFKUoFKUoFKUoFKUoFKVFe8jtgNPs2dT+vlzHAvU+Kw4bGDkKPW54JAHnQfemdv4J9QnsEDeJbg+vlCjbQN4HOcqW2kY6g+6pPVF93GgPZ67FHKWMr6c00oOCRLKQzLx7uAevOfKr0oFcztLoKXtrLbyY2yoRnGdrfNYfFTg+XSunSggPdRr0hik0+6G2507EbZO7fFyEZT5gDC/w2njOBPqrbvJ097K5h1e2VswlY7tEwPEtiepHGSOBkk9Iz0TiwNN1BJ4Y5ozlJUV1P7rAEf96DZpSlAqB97/aR4LMW8AJuL9vBjCnDbTgOR/owTPGC4OeOZxPOqKzuwVUBLMxAUKOSST0AFVb2KhOr6pLqkg/q9qxhtUIzkjPr9eoDluhG5xg5SgmnZXsdHZ2cFvgMYk9ZueXYlnI6cFmbHwpUipQKrTvv7Hm5tRdRf2tkGY/vQ9WxgdVIDD4Bvhiy68dcgg+YxQUp2V7aatbW0cxiOo2bH+0UlrlMeqVI5bKlT7SsDkevg5qTab362DkrcCe2dc7lkjZsMDjb+rywPnyo8xWn2bjOjaqbDP8AU7/MluWz6kwwDHuJOeABz1JTzJzY1/o0E+3xoIZdudviIj4zjONwOM4H2Cgj9p3q6XICRfRLg4xJuiP+gkAJHPUcVA07YWt9rfj3NzDHa6cGFvvdVEspOPEGeoyu4EeSx/EGw7zu202UlnsrfJGMquzj4bMAH41gi7qdLUAfIoTgAZbcWOPMknJPxoM/pJ0z6/a/iLT0laZ9ftfxFrF6LdM+owfYfzp6LdM+owfYfzoMvpK0z6/a/iLT0laZ9ftfxFrF6LdM+owfYfzp6LdM+owfYfzoMvpK0z6/a/iLT0laZ9ftfxFrF6LdM+owfYfzoe63TPqMH2H86Dt6NrkF3H4ltKkqBmXchyNynBH/AJ+III4Oa36rHuCXFldgdBqEg/0EUNWdQKUpQeMcDPuqqezqHWtWa+cE2Vg2y3VicNMNp3gA46gPnpxGOcHHR72tdkYQ6Za/3jUCFJyQEhyMlsDOGAfOPmq/XpUy7M9n47K1it4gAI1AJwAXfHrO2OrMcmgrjUdagt+1LSTzRxounhCzMAoc4IUnyOOcVNvSVpn1+1/EWtrWOxNldyeJcWsUj7Qu5h620dASOvU1oei3TPqMH2H86DL6StM+v2v4i09JWmfX7X8Raxei3TPqMH2H86ei3TPqMH2H86Bd9v8ASpY3jkvrRkkVlZTIMFWBBB/iCaiPdN2kjhuJ9MFyk0SMXtJQVIZG9d0yMZcb92BnkSdAKl3ot0z6jB9h/Ooj3ldhIbK3S+06JIJrKZJDs4DJkA5z1wdvHmCwwc8BbFK5vZvXEvLWG4j9mZA2Pot0ZT8VYMp/hX1r2tR2ltLcSk7IULHGMnyCrnjcxIUfEigg3ezrUkzQ6Tan9ffEbzkgJCDk7sDJDBXJx81Gzw3M60HRktLaK3izshjCjPU46k/EnJPxNQXum0SSVrjVboDxr9iYx9CDyxnoDhQP3UU55qyaBSlKBSlKCKd5PZD9IWTogHjxfrIG43CRedoJ6BsbeuOh8qyd3faz5fZq7ArNCfCmU+UyAbiPgc556Zx8ak9Vdrn/AAfV0uw22z1N9lwONqTgEq5zjA5Zyc+cp9wIWjSvFbIyPOvaBSlKBSlKBXhr2vDQVn3Cf3O7/wAxk/2oas2qy7hP7nd/5jJ/tQ1ZtArS1rVo7WCWeUkJChdsdcDyGfMnAHxIrdqqe3NydW1KLSoW/U25E106n6OPV6dQGA8xucZGUoNzuq0Z7iW41e5X9ZeswhUj2IAcAg55yFVQceymRw1WVWK2tljRUjVVRFCqqgBVUcAADoAKy0ClKUClKUCsN5arLG8cihkkRlZT0KsCGB/iCRWalBWHc5ctby3+mSsd1nOWjDE5MTHBxlQcZ2NngHxQQOaw9tLltW1OLTIifk9swlvGG3BK4IXPnjIXj5znI9SuN2z7RHS9du5kwzXOnrtDKTiUhEjAx5ZgVjnryOMg1O+67so1naeJMD8qvD4s7NnflixVWz0KhzkfSZuvWgmEECoqqihVRQqqoAUKBgAAdAAMYr7pSgUpSgUpSgVyu1PZ9L20mt5OkqEA/Rccow/gwB/6cg4rq0oIH3VdoZHilsbsgXWnv4TA9WiAwjDOCwwMbvMbWPtczyqy7zrR7G5t9Xtky0R8K5UDh4X4Bbbjkezk8Z8Ppt5sTTdRjniSWFw8cihlYdCD/wDsY8jQbNKUoFKUoFeGva8NBWfcJ/c7v/MZP9qGrNqsu4T+53f+Yyf7UNWbQKqZ/wDgmslicWOqnknbiO4JySSTkAM5OTgbZD12Zq2a4HbfsqmoWckDbdxG6Njn1JVB2Nx0HJB+DGg79Kg3dT2nae3a1uCflVgxilDEliFJVGJPU+qVPJ5XPG4VOaBSlKBSlKBXjNgZPQV7Vb96/aR38PS7TJub0gNjACwNu3ZY8DcFb/lDdOMhHtC08a1rs94ebWyaMJkAq5j/ALMZGMgsHlPXgqDkEVdNcPsb2Vj0+0jt48ErkvJtCmSQ8sx/7AEnAAGTiu5QKUpQKUpQKUpQKUpQYby0SWN45FDJIrKynoysMEH4EE1VazXXZ2RgUkudLd8qQSz2oJXO4kdPWPB4JxyGJ3W1Xy6AgggEEYIPIINBG9O7ytNmTet7bp+7K6wuDgH2ZMHz6jIznniutZdoLaZd0VzBIoONySIwyMHGVPXkfbXDu+6rTJGLNZRAnHCF414/djYKPsrlXfcXpbsW8KRc49VZG2jHu3ZP/WgnP6Ri/wAWP7y/nT9Ixf4sf3l/OoB6A9L+hP8AiH8qegPS/oT/AIh/Kgn/AOkYv8WP7y/nXh1CL/Fj+8v51AfQHpf0J/xD+VPQHpf0J/xD+VBh7g/7nd/5hJ/tQ1ZtcTsp2Pt9OjaO2DhXbc292fLdM4JwDgAcAZAGc4rt0ClKUFWd4Nk2mX8Or26t4bMI7xF6sjFVBAJ6kAdMDciE9SasyyvFmjSWMhklRXUjoVYAg/YRWLV9KjuYJYJRlJkZGHnhh1GehHBB8iAar3uw1WSzuJtIuyd0LM9sxHtwEsTggf8AMM+9l424oJhr3bmysnCXNykbsM7PWZse8hASoPlnGcHHQ1zPS7pf1xfuTf8ApUXvdJhm7VMk0MUiNp4cpIiupcYAYhgQTgAZqef0D079n2X4EX/rQcv0u6X9cX7k3/pWC8759LjXd8pL84wkchP8fWUDH512D3f6dkH9H2fGf/pjA5x1GMHp59K2LXsbYxMHjsrRGGcMsMasMjBwQvuJoII/eTe6k3haRaMqnhru4GEQE43Acr0wRncxyfU4qSdhu75bHfNLIbm7m/tLh8lscequ4kgcDJJy2B0AAEtSMAAAAADAA4AHwr6oFKUoFKUoFKUoFKUoFKUoFKUoFKUoFKUoFKUoFKUoFKUoFV93s6A+yLUbQH5VYOHBG47oQTuUheoGcn3rvHQ1YNeMuRg+dBTvZbtBHe9o47iIgiTShuA+ZIMb0PxU8fYeQc1cdU32M7KLZ9pbiOLHhR2zOoJyQk3h4XoBw24AfRxyTVyUClKUClKUClKUClKUClK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4" descr="data:image/jpeg;base64,/9j/4AAQSkZJRgABAQAAAQABAAD/2wCEAAkGBhQSERMUEhISFRURERQXGBUVGRcWFRgUFBkWGBgdGBsXHyYgGBojGhMTHy8hIygpLC0sGR8xPDArNik3LCkBCQoKDAwMDQwMDSkYFBgpKSkpKSkpKSkpKSkpKSkpKSkpKSkpKSkpKSkpKSkpKSkpKSkpKSkpKSkpKSkpKSkpKf/AABEIAN4A4wMBIgACEQEDEQH/xAAcAAEAAgMBAQEAAAAAAAAAAAAABgcDBAUBAgj/xABFEAACAQMDAQQFCAYIBgMAAAABAgMABBEFEiExBgcTQRciMlFhFEJSVJGSk9EVI1VicdMWJDM0U3WBsyWCobHB0ghD8P/EABQBAQAAAAAAAAAAAAAAAAAAAAD/xAAUEQEAAAAAAAAAAAAAAAAAAAAA/9oADAMBAAIRAxEAPwC8aUpQKUpQKUpQKUrl9pu0Edlay3EvsxLwOcsx4RRgHBZiBnyzQcbtz3gx6fsjSNri6m/s7ePJYjn1m2gkLwegJODjoSI5J2Y1u+Bknv0sQ4IFvCC21DwdzKwO7z9o9fm+yNvuq7MyHxNTvAGur71xx/ZwkeqFBGULDHGT6qoOuasWgrH0NzftnUfvv/Mp6G5v2zqP33/mVZ1KCsfQ3N+2dR++/wDMp6G5v2zqP33/AJlWdSgrH0NzftnUfvv/ADK5+ud3Is4jNc69fxoDjJd8ljnCqA+WY4PA91WrqOoJBFJLKwVIkLMx8lUZP8f4edVXomhvr918vuwy2MbFba2Yg79p2sXC8AFlO7qSRtztXkIj2d7Lapfvut7i/jtiRtnuZpVJU+YVW9fzI28dBu86kq//AB2yhLXzGUhjkRjYWOcZy24+Wec9auREAAAAAAwAOAAPdX1QVTF3ECFQbbULqGYKwZ19VWOQV4QghQRyNxz8K+TruqaKzG/zfWW5QbhNolTdnnBOcbiFw5x0wwzirYr4mhV1KsoZWBBVgCCD1BB4IoNXRtZiuoUngcPHIMgj/qCOoYHgg8g1u1UmswP2fvVuIAf0bdyATwg7hFKc8xrxjgZGM9CvktWxDMrqGVgysAQykEEHkEEcEY86D7pSlApSlApSlApSlApSlApSlApSlAqqu0DHWNXjs09az05hJc+yUeYbht689DHj4y8dCZR3m9sf0fZO6MPHlISEcE726ttPUKMnpgnA86d2nY/9H2aq+fHnIlnJIJ8RgPVz5hennzuOeaCVogAAAAAGABwAB7q+qUoFKUoFKVGO8LtZ8gtGdcmeU+FAgG5mmcHb6vmB18/IYOcEIZ2tvW1nU10qPekFqzSXTEqGfwyo9TGeB4igZ82zgbQatW2tljRUjVURFCqqgBVUcAADoAKpG87GT6Nb2WpRB2nh5vU3ZDJKSzZ4OMbthbnB2tzgmro0rVI7mGOaFt0cqBlOCMg+8HkH4UG3SlKBSlKDR1vSEureWCUZSaNlPwz0I+IOCPiBUF7qdUe3efSbjPi2TM0TkYEluWGCBz03g+7DgfNJNkVXXevpzwNbarAuZLBwJAOC9u5IYEjyBZh5gCRj5HIWLSojq3enYQW8cxl8QzRq8cMfMzhzgeqcbec+1j2T1Iqv+2us6lPaSXF4X061ChYrdD/WJ5mDbA5O1lXHLZxgKTsJGQFuaZ2jtriSWOCeOV4NviBDuC7s45HB9lhwTggg10qr3ue7CCytRPKgFzcrkk8lIiQUQYJAyArHHngH2RVhUClKUClKUClKUClKUCvCcV7Vdd8HaNlij0+3wbnUSExlQFiZtpySfV3n1QcdN+ORQc7s6P0zq73p3fJNNbw7cc7Xl5JfnGOqvjrjws9MG1q5PZXs8ljaxW8eMRqMtjaXc+0xHvJyep91dagUpSgUpSg8Zscmqw0cHWNXe5Y7rPS3McAGCkk+PWbcOoBCsOvHh+RO7rd6vaGSOFLK2Ba61EmKMA42ocB2J8uG25yMZJ+bipH2U7OpY2kVvHjEaDcwAXe59piPeTk9T5DyoOhe2aSxvHIoZJEKsp81YYI4+Bqs+wV4+mahLpM7N4UjNLZsxBGxi7Fc54JwTj6SseNwzadQjvU7Itd2wmt8i7sz4kTrkOQvLIpXnJwCAPnKvPJyE3pUd7A9rV1GyjnHD8pIv0ZF64+BBDD4MPOpFQKUpQKx3FusisjqrK4IZWAKkHggg8EVkpQRDsh3XWWn+skfiyg58aUKzj3bcAKn8QAT5n3RWX/jmsBeWsNMbJ4GyW4BGQcjkEjGOm1CcjeKkXep2ua0thDb5N3eHw4VXJcA8M67ecjIAI+cy8cHHW7Cdk00+zjgUDfgNK3PrSkDceeg4wB7gKCQ0pSgUpSgUpSgUpSgUpSgVHu1XYK01DBuIsuq7VlQlZFGd3BHB5zwQep95qQ0oKmVtW0TAIfUrIAcjPjRKAeAPWYDHv3LgAZSpx2U7d2moIDBKu/ALQt6sqkjJyp9odfWXI4PNSGoL2q7p7e4bxrUmzugxZZocqCx67lUjBPPrLg8555BCdUqrLbt5faXIIdYiMsRYBb6IZXBwBvCqM+eejc8BuDVjaTrUN1GJLeVJUPzkOefcfMH4Hmg3awX14sMUkshwkSM7H3KoJJ+wGs9Vr3k3zXt1b6Rbvjxj4l0y4JjgTDAHrhjgNzjnYOjcB893Fq2oXc+rzhsFmhtEbH6uFcgnHOG5K8HqZfJhVmVgsbJIYo4oxtSJFRV9yoAAPsArPQKUrj9pe1ltYReJcyhB81erufcqjk/x6DzIFBXt4P0HrIlG1bLVW2v0VYpQRznOAAWLeQ2u/0atlWyMjkGql1P5f2hUxxxLaafvQ+JOhM0u053IvTAx0BA59o5wtn6Rp/gQQw72fwYkTe/LNsUDLfE4oNylKUCsVzcrGjPIyoiAlmYgKqjqSTwBWWqz70NXkup4dItW9e5Km5ZQWMUAKtzjgAjkjzGAcBuQwdgrN9T1CXVrhW8KMtFZqwAGxS6lsY5I3Nz9JmHO0YtOtLRtJS2gigiBCQoqLnrhR1PxPU/xrdoFKUoFKUoFKUoFKUoFKUoFKUoFKUoMc8CurK6qysCGVgCpB4IIPBHwqudV7qpLZ/H0W4a1kJG+FmJgkAzgYIOMZIwwYYPG3kmyqUFWW3fSbdXi1O0lt7mOIkAA7JnVegODs3HAB9ZRn2uK6/dX2fkSOW+uh/WdRfxSTyUhPMa/u8HOOMDaCPVAEr1vs/BeII7mJJUV1cBvJlOR/5BHmCQeDXQVcDA6Cg9pSlBiuUZkYI2xipCtgNtYjg4PBwcHFUz6EtQaZbl9RiNwCr+IyvIwcY6F+DggY44wMAYGLrpQVh/QbXP22Pwh+VP6Da5+2x+EPyqz6UFYf0G1z9tj8IflT+g2uftsfhD8qs+lBWH9Btc/bY/CH5V2+wXYF7KS4uLmcXF1cHDS42jwwF4A8iWHPkdq8cVNKUClKUClc/XNfgs4jLcyrGgOMt1LYJ2qByzHB4AJ4rh9ie8i21NpUhDo8LH1Xxlos4VxjyPGR1GR7xQSylKUClKUFD9rOwWq2reKLy9uoWYlzBJKJ1Byc+HuIPlyueSeBxna7J9lY9RTNvr2o7gPWidmWVemcr4nI9YDcpK586u6oZ2u7r7a8LTJutrr2hcREq27GAXAI3eXIw373XIcT0NzftnUfvv/Mp6G5v2zqP33/mVn7q+2V1dSXFvPsnS1JC3sYwkhDYAPkxK+sCAOBznIJsegrH0NzftnUfvv/Mp6G5v2zqP33/mVZ1KCodR0260GSC6+XXN1bPKIrlZtzhEfG1hlmwQc8gdcDndg23FKGUMpBDAEEHIIPIII6jFautaPHdQSQTDMcqFWHQ/Ag+RBwQfeBUI7qtZeMz6XcsTPYM3hk7syW2RtIzngb0wM8K6jyyQsSlKUClKUClKUClKUClKUClKUClKhPajvTt7dvAth8ru2fYsERzh849dhkDB8hk593JATOWZVUsxCqoJLEgAAckknoPjVeal3qPcSfJ9GgN1L86Zgy28Yw3JJIz7JxkqD5FjwMEPYS91R/G1eYxRZUrYwMQgAJP60jz4XkEn4rgAWFpekxW0axQRrHGoACqMDgAZPmTgDk8mgg+j91Akk+UatN8tuD805FugwOFXA3YIPkq/u55rB3l2L2M9vq9soJtgIp4/pwOdoxjHQsR167PcQbKrDeWaSxvHIoZJEZGU9GVgQwPwIJFB8abqMc8SSxOHjkUMrKcgg/wrZqs+7u5fT7ybSJzlQXmtZCfahYklBkckYZjzwQ/kM1ZlApSlAqAd7HaSRI4rC13G61BtiFSV2R5AYkjkZyRkdBuJ6czXVNSS3hkmlbakSM7H91Rk/wAT5AeZquO6nSHvJptXuwWknZkgDbSEiU7cjCjBG0oCMZAc49bJCcdkOzUdhaRW8YHqKC7D58hA3sc+8/YMDjGK7NKUClKUCq570NJe3lt9WtkBksn/AF6jCmS3Iw2T54BK+fD5xxg2NWO4gV1ZHUMrqVZTyCrDBBHmCCRQa+kaolzBFPEcpMiuueuGGefj5VuVWXd7K+nX8+kzOzRkGe0Y+cbEll/j7RP7yyHjIzZtApSlApSlApSlApSlArW1K/EEMkrBisUbOQg3MQoJO0DqeK2a8ZQRgjIPlQVTa3mpa8qtG62FgxPrRvvuJAAwIBXyzxg7cY88Yqc9lexFrp6FbaPDN7UjHdI3Tq3kOB6owPPFQzs836H1aSyYutnf4kts7mVJs4aME5HPI/0TPXNWjQKUpQKUpQQXvV7NvLAt3bbhd6efEjK53MgIMicEFuBnHXgge0akPZDtMl/aRXEYK7wQykglXU4Zcjrgg8+YxXZqrNM/4Nq5t2bFlqheSLO0JHclvZGMbRgog+Bj9x2hadKUoK477Lxmt7azQ7W1C7ji3H2QoZepHI9dozwDwGqe6Xp6wQxQp7MMaovQcIAB048qrjvG2/pzRfExs3v7Xs79y7OvGd23HxxVo0ClKUClKUCq87Zd5k1teG3tLX5V8nh8W5C7gyKSAApGegZSTtOAw9xxKu1/aJbGzmuGx+rT1VPzpG9VF497Ef6ZqP8AdP2Wa3tTcT5NzfnxpS2MjcWZRwBjh9xHvY9OlBG+12t2urWi3dhIBe6f/WERsLMI4yDINpyHXgNkZGQBnkg2H2P7TR39pFcR/PGGXjKyLwynBPnyPeCD51w+1XdTbXTCaAmzuVYMJoBtyw5BZVIyc87gQ3A5xxUZ7rNI1HTr2a1uLdngmHiGdTmJXHzlY43bs4K+0CAcYySFuUpSgUpSgUpSgUpSgUpSgi/eJ2T+X2jKmRPCfFgYHBEyA7RnyB6eXkfKvnu37XC/skdmBni/VzrwGEi8ZIHTcBu446jjBAlVVfr5Oj6ut6MfJNSKxXGTgRzdRJ0wBgZ5P+J8MBaFK8VgQCCCD0I6V7QKUpQKh3ev2bF3p0uP7S3BmjIxndGCSMkjG5dwznjg84xUxrFdzKiMz8KqlmJ59VRk8efANBDuxHb1biwt5ZmHiMhVzlBlo2ZC2MjG7Zu6DrXtfnS27NXMy+JFazSIxOHSJmU4JBwQPIgj/SvaC9+++xcWtveRe3YXUcmDgjDEYJGOcOsXmBgtU80fVFuYIp487Jo1dc8HDgEZ+2mr6YlzBLBJ7E0bIehIDAjI3AjIzkZHUCq17tdabT7qbR7yTmN82rkBVdZMttHuLbtwBJ5LL1GCFrUpSgUpUV7yO140+yZ1yZpf1cIHJ8VgcHHmFxnj4DzoIxqwXWNaS2wHtNLBebPKvcEldhz1AI2kfuyA9RVo1F+7jst8gsI4nH61/wBbMcgkyuBkZHB2gKvH0fPrUooFKUoFKUoFKUoFKUoFKVFe8jtgNPs2dT+vlzHAvU+Kw4bGDkKPW54JAHnQfemdv4J9QnsEDeJbg+vlCjbQN4HOcqW2kY6g+6pPVF93GgPZ67FHKWMr6c00oOCRLKQzLx7uAevOfKr0oFcztLoKXtrLbyY2yoRnGdrfNYfFTg+XSunSggPdRr0hik0+6G2507EbZO7fFyEZT5gDC/w2njOBPqrbvJ097K5h1e2VswlY7tEwPEtiepHGSOBkk9Iz0TiwNN1BJ4Y5ozlJUV1P7rAEf96DZpSlAqB97/aR4LMW8AJuL9vBjCnDbTgOR/owTPGC4OeOZxPOqKzuwVUBLMxAUKOSST0AFVb2KhOr6pLqkg/q9qxhtUIzkjPr9eoDluhG5xg5SgmnZXsdHZ2cFvgMYk9ZueXYlnI6cFmbHwpUipQKrTvv7Hm5tRdRf2tkGY/vQ9WxgdVIDD4Bvhiy68dcgg+YxQUp2V7aatbW0cxiOo2bH+0UlrlMeqVI5bKlT7SsDkevg5qTab362DkrcCe2dc7lkjZsMDjb+rywPnyo8xWn2bjOjaqbDP8AU7/MluWz6kwwDHuJOeABz1JTzJzY1/o0E+3xoIZdudviIj4zjONwOM4H2Cgj9p3q6XICRfRLg4xJuiP+gkAJHPUcVA07YWt9rfj3NzDHa6cGFvvdVEspOPEGeoyu4EeSx/EGw7zu202UlnsrfJGMquzj4bMAH41gi7qdLUAfIoTgAZbcWOPMknJPxoM/pJ0z6/a/iLT0laZ9ftfxFrF6LdM+owfYfzp6LdM+owfYfzoMvpK0z6/a/iLT0laZ9ftfxFrF6LdM+owfYfzp6LdM+owfYfzoMvpK0z6/a/iLT0laZ9ftfxFrF6LdM+owfYfzoe63TPqMH2H86Dt6NrkF3H4ltKkqBmXchyNynBH/AJ+III4Oa36rHuCXFldgdBqEg/0EUNWdQKUpQeMcDPuqqezqHWtWa+cE2Vg2y3VicNMNp3gA46gPnpxGOcHHR72tdkYQ6Za/3jUCFJyQEhyMlsDOGAfOPmq/XpUy7M9n47K1it4gAI1AJwAXfHrO2OrMcmgrjUdagt+1LSTzRxounhCzMAoc4IUnyOOcVNvSVpn1+1/EWtrWOxNldyeJcWsUj7Qu5h620dASOvU1oei3TPqMH2H86DL6StM+v2v4i09JWmfX7X8Raxei3TPqMH2H86ei3TPqMH2H86Bd9v8ASpY3jkvrRkkVlZTIMFWBBB/iCaiPdN2kjhuJ9MFyk0SMXtJQVIZG9d0yMZcb92BnkSdAKl3ot0z6jB9h/Ooj3ldhIbK3S+06JIJrKZJDs4DJkA5z1wdvHmCwwc8BbFK5vZvXEvLWG4j9mZA2Pot0ZT8VYMp/hX1r2tR2ltLcSk7IULHGMnyCrnjcxIUfEigg3ezrUkzQ6Tan9ffEbzkgJCDk7sDJDBXJx81Gzw3M60HRktLaK3izshjCjPU46k/EnJPxNQXum0SSVrjVboDxr9iYx9CDyxnoDhQP3UU55qyaBSlKBSlKCKd5PZD9IWTogHjxfrIG43CRedoJ6BsbeuOh8qyd3faz5fZq7ArNCfCmU+UyAbiPgc556Zx8ak9Vdrn/AAfV0uw22z1N9lwONqTgEq5zjA5Zyc+cp9wIWjSvFbIyPOvaBSlKBSlKBXhr2vDQVn3Cf3O7/wAxk/2oas2qy7hP7nd/5jJ/tQ1ZtArS1rVo7WCWeUkJChdsdcDyGfMnAHxIrdqqe3NydW1KLSoW/U25E106n6OPV6dQGA8xucZGUoNzuq0Z7iW41e5X9ZeswhUj2IAcAg55yFVQceymRw1WVWK2tljRUjVVRFCqqgBVUcAADoAKy0ClKUClKUCsN5arLG8cihkkRlZT0KsCGB/iCRWalBWHc5ctby3+mSsd1nOWjDE5MTHBxlQcZ2NngHxQQOaw9tLltW1OLTIifk9swlvGG3BK4IXPnjIXj5znI9SuN2z7RHS9du5kwzXOnrtDKTiUhEjAx5ZgVjnryOMg1O+67so1naeJMD8qvD4s7NnflixVWz0KhzkfSZuvWgmEECoqqihVRQqqoAUKBgAAdAAMYr7pSgUpSgUpSgVyu1PZ9L20mt5OkqEA/Rccow/gwB/6cg4rq0oIH3VdoZHilsbsgXWnv4TA9WiAwjDOCwwMbvMbWPtczyqy7zrR7G5t9Xtky0R8K5UDh4X4Bbbjkezk8Z8Ppt5sTTdRjniSWFw8cihlYdCD/wDsY8jQbNKUoFKUoFeGva8NBWfcJ/c7v/MZP9qGrNqsu4T+53f+Yyf7UNWbQKqZ/wDgmslicWOqnknbiO4JySSTkAM5OTgbZD12Zq2a4HbfsqmoWckDbdxG6Njn1JVB2Nx0HJB+DGg79Kg3dT2nae3a1uCflVgxilDEliFJVGJPU+qVPJ5XPG4VOaBSlKBSlKBXjNgZPQV7Vb96/aR38PS7TJub0gNjACwNu3ZY8DcFb/lDdOMhHtC08a1rs94ebWyaMJkAq5j/ALMZGMgsHlPXgqDkEVdNcPsb2Vj0+0jt48ErkvJtCmSQ8sx/7AEnAAGTiu5QKUpQKUpQKUpQKUpQYby0SWN45FDJIrKynoysMEH4EE1VazXXZ2RgUkudLd8qQSz2oJXO4kdPWPB4JxyGJ3W1Xy6AgggEEYIPIINBG9O7ytNmTet7bp+7K6wuDgH2ZMHz6jIznniutZdoLaZd0VzBIoONySIwyMHGVPXkfbXDu+6rTJGLNZRAnHCF414/djYKPsrlXfcXpbsW8KRc49VZG2jHu3ZP/WgnP6Ri/wAWP7y/nT9Ixf4sf3l/OoB6A9L+hP8AiH8qegPS/oT/AIh/Kgn/AOkYv8WP7y/nXh1CL/Fj+8v51AfQHpf0J/xD+VPQHpf0J/xD+VBh7g/7nd/5hJ/tQ1ZtcTsp2Pt9OjaO2DhXbc292fLdM4JwDgAcAZAGc4rt0ClKUFWd4Nk2mX8Or26t4bMI7xF6sjFVBAJ6kAdMDciE9SasyyvFmjSWMhklRXUjoVYAg/YRWLV9KjuYJYJRlJkZGHnhh1GehHBB8iAar3uw1WSzuJtIuyd0LM9sxHtwEsTggf8AMM+9l424oJhr3bmysnCXNykbsM7PWZse8hASoPlnGcHHQ1zPS7pf1xfuTf8ApUXvdJhm7VMk0MUiNp4cpIiupcYAYhgQTgAZqef0D079n2X4EX/rQcv0u6X9cX7k3/pWC8759LjXd8pL84wkchP8fWUDH512D3f6dkH9H2fGf/pjA5x1GMHp59K2LXsbYxMHjsrRGGcMsMasMjBwQvuJoII/eTe6k3haRaMqnhru4GEQE43Acr0wRncxyfU4qSdhu75bHfNLIbm7m/tLh8lscequ4kgcDJJy2B0AAEtSMAAAAADAA4AHwr6oFKUoFKUoFKUoFKUoFKUoFKUoFKUoFKUoFKUoFKUoFKUoFV93s6A+yLUbQH5VYOHBG47oQTuUheoGcn3rvHQ1YNeMuRg+dBTvZbtBHe9o47iIgiTShuA+ZIMb0PxU8fYeQc1cdU32M7KLZ9pbiOLHhR2zOoJyQk3h4XoBw24AfRxyTVyUClKUClKUClKUClKUClKUH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25395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19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Koolstofkringloop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Stikstofkringloop</a:t>
            </a:r>
          </a:p>
          <a:p>
            <a:pPr marL="0" indent="0">
              <a:buNone/>
            </a:pPr>
            <a:r>
              <a:rPr lang="nl-NL" dirty="0"/>
              <a:t>Zuurstofkringloop</a:t>
            </a:r>
          </a:p>
          <a:p>
            <a:pPr marL="0" indent="0">
              <a:buNone/>
            </a:pPr>
            <a:r>
              <a:rPr lang="nl-NL" dirty="0"/>
              <a:t>Waterkringloop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Beantwoord </a:t>
            </a:r>
            <a:r>
              <a:rPr lang="nl-NL" dirty="0"/>
              <a:t>de volgende vragen hierover</a:t>
            </a:r>
          </a:p>
          <a:p>
            <a:pPr lvl="1"/>
            <a:r>
              <a:rPr lang="nl-NL" dirty="0"/>
              <a:t>Uit welke onderdelen bestaat de </a:t>
            </a:r>
            <a:r>
              <a:rPr lang="nl-NL" dirty="0" smtClean="0"/>
              <a:t>kringloop?</a:t>
            </a:r>
            <a:endParaRPr lang="nl-NL" dirty="0"/>
          </a:p>
          <a:p>
            <a:pPr lvl="1"/>
            <a:r>
              <a:rPr lang="nl-NL" dirty="0"/>
              <a:t>Hoe vindt het doorgeven van de stoffen </a:t>
            </a:r>
            <a:r>
              <a:rPr lang="nl-NL" dirty="0" smtClean="0"/>
              <a:t>plaats?</a:t>
            </a:r>
            <a:endParaRPr lang="nl-NL" dirty="0"/>
          </a:p>
          <a:p>
            <a:pPr lvl="1"/>
            <a:r>
              <a:rPr lang="nl-NL" dirty="0"/>
              <a:t>Welke invloeden hebben de verschillende fases op de </a:t>
            </a:r>
            <a:r>
              <a:rPr lang="nl-NL" dirty="0" smtClean="0"/>
              <a:t>ecologie? </a:t>
            </a:r>
            <a:endParaRPr lang="nl-NL" dirty="0"/>
          </a:p>
          <a:p>
            <a:pPr marL="0" lvl="0" indent="0">
              <a:buNone/>
            </a:pPr>
            <a:r>
              <a:rPr lang="nl-NL" dirty="0"/>
              <a:t>Maak een presentatie waar in je antwoorden staan </a:t>
            </a:r>
            <a:r>
              <a:rPr lang="nl-NL" dirty="0" smtClean="0"/>
              <a:t>uitgelegd.</a:t>
            </a:r>
          </a:p>
          <a:p>
            <a:pPr marL="0" lvl="0" indent="0">
              <a:buNone/>
            </a:pPr>
            <a:r>
              <a:rPr lang="nl-NL" dirty="0" smtClean="0"/>
              <a:t>Volgende week presenteren!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290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</TotalTime>
  <Words>192</Words>
  <Application>Microsoft Office PowerPoint</Application>
  <PresentationFormat>Diavoorstelling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Executive</vt:lpstr>
      <vt:lpstr>Ecologie </vt:lpstr>
      <vt:lpstr>Relaties organismen</vt:lpstr>
      <vt:lpstr>Relatie = symbiose</vt:lpstr>
      <vt:lpstr>Relatie: voedsel </vt:lpstr>
      <vt:lpstr>PowerPoint-presentatie</vt:lpstr>
      <vt:lpstr>Eten en gegeten worden</vt:lpstr>
      <vt:lpstr>Koolstofkringloop?</vt:lpstr>
      <vt:lpstr>Kringlopen</vt:lpstr>
      <vt:lpstr>Opdracht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Ecologie </dc:title>
  <dc:creator>Saskia Wiegers</dc:creator>
  <cp:lastModifiedBy>Saskia Wiegers</cp:lastModifiedBy>
  <cp:revision>6</cp:revision>
  <dcterms:created xsi:type="dcterms:W3CDTF">2013-04-18T17:45:01Z</dcterms:created>
  <dcterms:modified xsi:type="dcterms:W3CDTF">2013-04-18T18:23:55Z</dcterms:modified>
</cp:coreProperties>
</file>